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2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358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409" r:id="rId43"/>
    <p:sldId id="359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410" r:id="rId52"/>
    <p:sldId id="36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408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411" r:id="rId98"/>
    <p:sldId id="354" r:id="rId99"/>
    <p:sldId id="355" r:id="rId100"/>
    <p:sldId id="356" r:id="rId101"/>
    <p:sldId id="357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412" r:id="rId134"/>
    <p:sldId id="392" r:id="rId135"/>
    <p:sldId id="393" r:id="rId136"/>
    <p:sldId id="394" r:id="rId137"/>
    <p:sldId id="395" r:id="rId138"/>
    <p:sldId id="396" r:id="rId139"/>
    <p:sldId id="397" r:id="rId140"/>
    <p:sldId id="398" r:id="rId141"/>
    <p:sldId id="399" r:id="rId142"/>
    <p:sldId id="400" r:id="rId143"/>
    <p:sldId id="401" r:id="rId144"/>
    <p:sldId id="402" r:id="rId145"/>
    <p:sldId id="403" r:id="rId146"/>
    <p:sldId id="404" r:id="rId147"/>
    <p:sldId id="405" r:id="rId148"/>
    <p:sldId id="406" r:id="rId149"/>
    <p:sldId id="433" r:id="rId150"/>
    <p:sldId id="413" r:id="rId151"/>
    <p:sldId id="414" r:id="rId152"/>
    <p:sldId id="415" r:id="rId153"/>
    <p:sldId id="416" r:id="rId154"/>
    <p:sldId id="417" r:id="rId155"/>
    <p:sldId id="418" r:id="rId156"/>
    <p:sldId id="419" r:id="rId157"/>
    <p:sldId id="420" r:id="rId158"/>
    <p:sldId id="434" r:id="rId159"/>
    <p:sldId id="421" r:id="rId160"/>
    <p:sldId id="422" r:id="rId161"/>
    <p:sldId id="423" r:id="rId162"/>
    <p:sldId id="424" r:id="rId163"/>
    <p:sldId id="425" r:id="rId164"/>
    <p:sldId id="426" r:id="rId165"/>
    <p:sldId id="427" r:id="rId166"/>
    <p:sldId id="428" r:id="rId167"/>
    <p:sldId id="429" r:id="rId168"/>
    <p:sldId id="430" r:id="rId169"/>
    <p:sldId id="431" r:id="rId170"/>
    <p:sldId id="432" r:id="rId171"/>
    <p:sldId id="435" r:id="rId172"/>
    <p:sldId id="436" r:id="rId173"/>
    <p:sldId id="437" r:id="rId174"/>
    <p:sldId id="438" r:id="rId175"/>
    <p:sldId id="439" r:id="rId176"/>
    <p:sldId id="440" r:id="rId177"/>
    <p:sldId id="441" r:id="rId178"/>
    <p:sldId id="442" r:id="rId179"/>
    <p:sldId id="443" r:id="rId180"/>
    <p:sldId id="444" r:id="rId181"/>
    <p:sldId id="445" r:id="rId182"/>
    <p:sldId id="446" r:id="rId183"/>
    <p:sldId id="447" r:id="rId184"/>
    <p:sldId id="448" r:id="rId185"/>
    <p:sldId id="449" r:id="rId186"/>
    <p:sldId id="450" r:id="rId187"/>
    <p:sldId id="451" r:id="rId188"/>
    <p:sldId id="452" r:id="rId189"/>
    <p:sldId id="453" r:id="rId190"/>
    <p:sldId id="454" r:id="rId191"/>
    <p:sldId id="455" r:id="rId192"/>
    <p:sldId id="456" r:id="rId193"/>
    <p:sldId id="457" r:id="rId194"/>
    <p:sldId id="458" r:id="rId195"/>
    <p:sldId id="459" r:id="rId196"/>
    <p:sldId id="460" r:id="rId197"/>
    <p:sldId id="461" r:id="rId198"/>
    <p:sldId id="462" r:id="rId199"/>
    <p:sldId id="463" r:id="rId200"/>
    <p:sldId id="464" r:id="rId201"/>
    <p:sldId id="465" r:id="rId202"/>
    <p:sldId id="466" r:id="rId203"/>
    <p:sldId id="467" r:id="rId204"/>
    <p:sldId id="468" r:id="rId205"/>
    <p:sldId id="469" r:id="rId206"/>
    <p:sldId id="470" r:id="rId207"/>
    <p:sldId id="471" r:id="rId208"/>
    <p:sldId id="472" r:id="rId209"/>
    <p:sldId id="473" r:id="rId210"/>
    <p:sldId id="474" r:id="rId211"/>
    <p:sldId id="475" r:id="rId212"/>
    <p:sldId id="476" r:id="rId213"/>
    <p:sldId id="477" r:id="rId214"/>
    <p:sldId id="478" r:id="rId215"/>
    <p:sldId id="479" r:id="rId216"/>
    <p:sldId id="480" r:id="rId217"/>
    <p:sldId id="481" r:id="rId218"/>
    <p:sldId id="482" r:id="rId219"/>
    <p:sldId id="483" r:id="rId220"/>
    <p:sldId id="484" r:id="rId221"/>
    <p:sldId id="485" r:id="rId222"/>
    <p:sldId id="486" r:id="rId223"/>
    <p:sldId id="487" r:id="rId224"/>
    <p:sldId id="488" r:id="rId225"/>
    <p:sldId id="489" r:id="rId226"/>
    <p:sldId id="490" r:id="rId227"/>
    <p:sldId id="491" r:id="rId228"/>
    <p:sldId id="492" r:id="rId229"/>
    <p:sldId id="493" r:id="rId230"/>
    <p:sldId id="494" r:id="rId231"/>
    <p:sldId id="495" r:id="rId232"/>
    <p:sldId id="496" r:id="rId233"/>
    <p:sldId id="497" r:id="rId234"/>
    <p:sldId id="498" r:id="rId235"/>
    <p:sldId id="499" r:id="rId236"/>
    <p:sldId id="500" r:id="rId237"/>
    <p:sldId id="501" r:id="rId238"/>
    <p:sldId id="502" r:id="rId239"/>
    <p:sldId id="503" r:id="rId240"/>
    <p:sldId id="504" r:id="rId241"/>
    <p:sldId id="505" r:id="rId242"/>
    <p:sldId id="506" r:id="rId243"/>
    <p:sldId id="507" r:id="rId244"/>
    <p:sldId id="508" r:id="rId245"/>
    <p:sldId id="509" r:id="rId246"/>
    <p:sldId id="510" r:id="rId247"/>
    <p:sldId id="511" r:id="rId248"/>
    <p:sldId id="512" r:id="rId249"/>
    <p:sldId id="513" r:id="rId250"/>
    <p:sldId id="514" r:id="rId251"/>
    <p:sldId id="515" r:id="rId2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viewProps" Target="view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theme" Target="theme/theme1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58B3A-8772-419A-8158-AD677891FCC2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0973F-FAA7-457B-B863-F1F9258B81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hyperlink" Target="https://&#1101;&#1082;&#1079;&#1072;&#1084;&#1077;&#1085;-&#1087;&#1076;&#1076;-&#1086;&#1085;&#1083;&#1072;&#1081;&#1085;.&#1088;&#1092;/%D0%BF%D0%B4%D0%B4/%D0%B4%D0%BE%D1%80%D0%BE%D0%B6%D0%BD%D1%8B%D0%B5-%D0%B7%D0%BD%D0%B0%D0%BA%D0%B8/%D0%B7%D0%BD%D0%B0%D0%BA%D0%B8-%D0%B4%D0%BE%D0%BF%D0%BE%D0%BB%D0%BD%D0%B8%D1%82%D0%B5%D0%BB%D1%8C%D0%BD%D0%BE%D0%B9-%D0%B8%D0%BD%D1%84%D0%BE%D1%80%D0%BC%D0%B0%D1%86%D0%B8%D0%B8-%D1%82%D0%B0%D0%B1%D0%BB%D0%B8%D1%87%D0%BA%D0%B8/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8772" y="620688"/>
            <a:ext cx="731578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/>
              <a:t>ДОРОЖНЫЕ ЗНАКИ</a:t>
            </a:r>
            <a:endParaRPr lang="ru-RU" sz="6600" b="1" dirty="0"/>
          </a:p>
        </p:txBody>
      </p:sp>
      <p:pic>
        <p:nvPicPr>
          <p:cNvPr id="2" name="Picture 2" descr="C:\Users\ELENA\Desktop\5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744"/>
            <a:ext cx="9144000" cy="4014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831869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419" y="1124744"/>
            <a:ext cx="852516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7" y="1124744"/>
            <a:ext cx="888859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84" y="1052736"/>
            <a:ext cx="8679374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33" y="1412776"/>
            <a:ext cx="89819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871" y="2204864"/>
            <a:ext cx="8430254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34" y="1412776"/>
            <a:ext cx="8881129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332" y="1700808"/>
            <a:ext cx="838733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06" y="1772816"/>
            <a:ext cx="8717387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878" y="1700808"/>
            <a:ext cx="880187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568" y="1268760"/>
            <a:ext cx="8652861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851251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561" y="980728"/>
            <a:ext cx="8700875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35" y="2060848"/>
            <a:ext cx="8744526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447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591223"/>
            <a:ext cx="1436365" cy="32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11" y="1124744"/>
            <a:ext cx="878917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192" y="1916832"/>
            <a:ext cx="8560280" cy="305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756" y="1700808"/>
            <a:ext cx="855248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54" y="1844824"/>
            <a:ext cx="889809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82" y="1628800"/>
            <a:ext cx="8717915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6298" y="764705"/>
            <a:ext cx="6946101" cy="553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86" y="1700808"/>
            <a:ext cx="8827626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858" y="1484784"/>
            <a:ext cx="878228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0888"/>
            <a:ext cx="7974940" cy="182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923" y="1268760"/>
            <a:ext cx="8683557" cy="429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26" y="2132856"/>
            <a:ext cx="888549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528" y="1412776"/>
            <a:ext cx="874694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41" y="1772816"/>
            <a:ext cx="8708514" cy="33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42" y="1124745"/>
            <a:ext cx="8110105" cy="458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670" y="1124744"/>
            <a:ext cx="860301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741" y="1124744"/>
            <a:ext cx="863651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837" y="1052736"/>
            <a:ext cx="8564325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420" y="620688"/>
            <a:ext cx="800916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72" y="2060848"/>
            <a:ext cx="8896052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81" y="1340768"/>
            <a:ext cx="874783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36" y="1268760"/>
            <a:ext cx="887431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546" y="1196752"/>
            <a:ext cx="846121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213285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Информационные </a:t>
            </a:r>
            <a:r>
              <a:rPr lang="ru-RU" dirty="0" smtClean="0"/>
              <a:t>знаки информируют о расположении населённых пунктов и других объектов, а также об установленных или о рекомендуемых режимах движения.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124744"/>
            <a:ext cx="68659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/>
              <a:t>Информационные знаки</a:t>
            </a:r>
            <a:endParaRPr lang="ru-RU" sz="4800" b="1" dirty="0"/>
          </a:p>
        </p:txBody>
      </p:sp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0" name="Picture 2" descr="C:\Users\ELENA\Desktop\6-informacionnye-znak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356992"/>
            <a:ext cx="2568624" cy="2568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03" y="1340768"/>
            <a:ext cx="885406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950" y="836713"/>
            <a:ext cx="8413513" cy="514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613" y="836712"/>
            <a:ext cx="860059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420" y="908720"/>
            <a:ext cx="8719974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74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122" y="1196752"/>
            <a:ext cx="886575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10" y="2132856"/>
            <a:ext cx="9086590" cy="260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329" y="1052736"/>
            <a:ext cx="875895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02" y="1124744"/>
            <a:ext cx="890479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7" y="1700808"/>
            <a:ext cx="8686123" cy="343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83" y="1700808"/>
            <a:ext cx="891383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257" y="1628800"/>
            <a:ext cx="8561484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675" y="1988840"/>
            <a:ext cx="8782864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636" y="908720"/>
            <a:ext cx="8906364" cy="517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43" y="1196752"/>
            <a:ext cx="8895092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70" y="692696"/>
            <a:ext cx="852262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213285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Знаки </a:t>
            </a:r>
            <a:r>
              <a:rPr lang="ru-RU" b="1" dirty="0" smtClean="0"/>
              <a:t>сервиса информируют о расположении соответствующих объектов.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1124744"/>
            <a:ext cx="40158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/>
              <a:t>Знаки сервиса</a:t>
            </a:r>
            <a:endParaRPr lang="ru-RU" sz="4800" b="1" dirty="0"/>
          </a:p>
        </p:txBody>
      </p:sp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4" name="Picture 2" descr="C:\Users\ELENA\Desktop\7-znaki-servis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140968"/>
            <a:ext cx="2668389" cy="2668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043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11997"/>
            <a:ext cx="6840760" cy="63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88874"/>
            <a:ext cx="6336704" cy="628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790" y="332656"/>
            <a:ext cx="4965490" cy="628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452" y="404664"/>
            <a:ext cx="5525095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110" y="332656"/>
            <a:ext cx="5541201" cy="627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396" y="548681"/>
            <a:ext cx="861944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72387"/>
            <a:ext cx="7056783" cy="618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89" y="2492896"/>
            <a:ext cx="8025615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2132856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b="1" dirty="0" smtClean="0"/>
              <a:t>Знаки </a:t>
            </a:r>
            <a:r>
              <a:rPr lang="ru-RU" b="1" dirty="0" smtClean="0"/>
              <a:t>дополнительной информации (таблички) уточняют или ограничивают действие знаков, с которыми они применены, либо содержат иную информацию для участников дорожного движения.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692696"/>
            <a:ext cx="641400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/>
              <a:t>Знаки дополнительной</a:t>
            </a:r>
            <a:br>
              <a:rPr lang="ru-RU" sz="4800" b="1" dirty="0" smtClean="0"/>
            </a:br>
            <a:r>
              <a:rPr lang="ru-RU" sz="4800" b="1" dirty="0" smtClean="0"/>
              <a:t> информации</a:t>
            </a:r>
            <a:endParaRPr lang="ru-RU" sz="4800" b="1" dirty="0"/>
          </a:p>
        </p:txBody>
      </p:sp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8" name="Picture 2" descr="C:\Users\ELENA\Desktop\8-znaki-dopolnitelnoy-informaci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17032"/>
            <a:ext cx="2419920" cy="2419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13" y="1412776"/>
            <a:ext cx="858737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889653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262" y="476672"/>
            <a:ext cx="8809474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517232"/>
            <a:ext cx="1296144" cy="99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09" y="2060848"/>
            <a:ext cx="900978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676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2796116"/>
            <a:ext cx="1403648" cy="40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60973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429000"/>
            <a:ext cx="1152128" cy="301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027" y="1628800"/>
            <a:ext cx="8847944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35144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51243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996952"/>
            <a:ext cx="1285791" cy="282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52" y="1052736"/>
            <a:ext cx="8923480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42" y="1052736"/>
            <a:ext cx="9028515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19" y="980728"/>
            <a:ext cx="8803759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07334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14" y="692697"/>
            <a:ext cx="9012886" cy="555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024" y="1124744"/>
            <a:ext cx="8757323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35" y="980728"/>
            <a:ext cx="9074927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573" y="1628800"/>
            <a:ext cx="8796852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27531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41933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117" y="980728"/>
            <a:ext cx="830208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804" y="476672"/>
            <a:ext cx="8237635" cy="56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07" y="548680"/>
            <a:ext cx="894339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17038"/>
            <a:ext cx="7416824" cy="616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892059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464" y="476672"/>
            <a:ext cx="8511070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32899"/>
            <a:ext cx="7488831" cy="639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458" y="980729"/>
            <a:ext cx="8288006" cy="493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13701"/>
            <a:ext cx="8136903" cy="588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118" y="692696"/>
            <a:ext cx="8601471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0877"/>
            <a:ext cx="8280919" cy="648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254" y="692696"/>
            <a:ext cx="876937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4406"/>
            <a:ext cx="7776863" cy="631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713" y="764704"/>
            <a:ext cx="885857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930" y="404665"/>
            <a:ext cx="8410534" cy="600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528" y="1988840"/>
            <a:ext cx="902757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885" y="908720"/>
            <a:ext cx="8606228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7172"/>
            <a:ext cx="7848872" cy="630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75258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590" y="764704"/>
            <a:ext cx="7676841" cy="539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239" y="1124744"/>
            <a:ext cx="8408317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790" y="980728"/>
            <a:ext cx="7766420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753" y="1052736"/>
            <a:ext cx="778671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66151"/>
            <a:ext cx="7488831" cy="592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937" y="692696"/>
            <a:ext cx="8231020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0727"/>
            <a:ext cx="7848871" cy="619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213285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Предупреждающие знаки информируют водителей о приближении к опасному участку дороги, движение по которому требует принятия мер, соответствующих обстановке.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052736"/>
            <a:ext cx="7352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/>
              <a:t>Предупреждающие знаки </a:t>
            </a:r>
            <a:endParaRPr lang="ru-RU" sz="4800" b="1" dirty="0"/>
          </a:p>
        </p:txBody>
      </p:sp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 descr="C:\Users\ELENA\Desktop\1-preduprezhdaushie-znak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429000"/>
            <a:ext cx="2738164" cy="2738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1" y="1988840"/>
            <a:ext cx="913543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4973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54" y="764704"/>
            <a:ext cx="7707978" cy="537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256" y="692696"/>
            <a:ext cx="854160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331301"/>
            <a:ext cx="7848872" cy="637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33" y="1052736"/>
            <a:ext cx="8330467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229" y="476672"/>
            <a:ext cx="7778061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640958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626" y="404664"/>
            <a:ext cx="8108829" cy="6124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8" y="908720"/>
            <a:ext cx="8733642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5077"/>
            <a:ext cx="8136904" cy="627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17" y="1340768"/>
            <a:ext cx="9105583" cy="419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75" y="764704"/>
            <a:ext cx="871646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49127"/>
            <a:ext cx="7992888" cy="63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477" y="836712"/>
            <a:ext cx="878336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31387"/>
            <a:ext cx="8208912" cy="58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370" y="836712"/>
            <a:ext cx="850307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62244"/>
            <a:ext cx="7892179" cy="61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429" y="1124744"/>
            <a:ext cx="8264282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25786"/>
            <a:ext cx="8136904" cy="606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575" y="764704"/>
            <a:ext cx="8769780" cy="54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108" y="620688"/>
            <a:ext cx="769578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738"/>
            <a:ext cx="9168988" cy="402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432" y="908720"/>
            <a:ext cx="871728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94675"/>
            <a:ext cx="7632847" cy="595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541" y="980728"/>
            <a:ext cx="855123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6040"/>
            <a:ext cx="8064896" cy="626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651" y="1052736"/>
            <a:ext cx="8486292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6419"/>
            <a:ext cx="8136903" cy="66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914" y="836712"/>
            <a:ext cx="881695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460" y="332656"/>
            <a:ext cx="8005996" cy="635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87" y="692696"/>
            <a:ext cx="889922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90398"/>
            <a:ext cx="7785749" cy="579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22" y="2204864"/>
            <a:ext cx="9016278" cy="248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885" y="908720"/>
            <a:ext cx="8606228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071" y="404664"/>
            <a:ext cx="8461404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495" y="692696"/>
            <a:ext cx="873647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290" y="404664"/>
            <a:ext cx="8074413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602" y="836712"/>
            <a:ext cx="8706794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370" y="404664"/>
            <a:ext cx="8250086" cy="601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23" y="836712"/>
            <a:ext cx="873886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49448"/>
            <a:ext cx="7690210" cy="60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951" y="836712"/>
            <a:ext cx="8873653" cy="52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77120"/>
            <a:ext cx="8269087" cy="658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90" y="1268759"/>
            <a:ext cx="9057710" cy="436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339" y="980728"/>
            <a:ext cx="8154299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51493"/>
            <a:ext cx="7560839" cy="621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22" y="908720"/>
            <a:ext cx="881876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58" y="260648"/>
            <a:ext cx="8274406" cy="639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125" y="836712"/>
            <a:ext cx="862996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91734"/>
            <a:ext cx="7776864" cy="618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58344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0670"/>
            <a:ext cx="7992887" cy="649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214" y="836712"/>
            <a:ext cx="8587669" cy="532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3223"/>
            <a:ext cx="8424936" cy="655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8820472" cy="401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034" y="908720"/>
            <a:ext cx="858644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29295"/>
            <a:ext cx="8424935" cy="615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46" y="1628800"/>
            <a:ext cx="9044904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603" y="1772816"/>
            <a:ext cx="8602790" cy="33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0" y="1700808"/>
            <a:ext cx="9020316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24518"/>
            <a:ext cx="9066516" cy="377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44000" cy="282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982" y="1988840"/>
            <a:ext cx="843603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366" y="1844824"/>
            <a:ext cx="8537266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32" y="2492896"/>
            <a:ext cx="9162655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054" y="1772816"/>
            <a:ext cx="887062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272" y="1196752"/>
            <a:ext cx="889057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35" y="1916832"/>
            <a:ext cx="883393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8314"/>
            <a:ext cx="9019552" cy="438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481" y="1916832"/>
            <a:ext cx="8567033" cy="302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79" y="2060848"/>
            <a:ext cx="9067838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9322"/>
            <a:ext cx="9097524" cy="419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9093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37" y="980728"/>
            <a:ext cx="9100523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988" y="2060848"/>
            <a:ext cx="9008012" cy="272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220486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Знаки </a:t>
            </a:r>
            <a:r>
              <a:rPr lang="ru-RU" b="1" dirty="0" smtClean="0"/>
              <a:t>приоритета устанавливают очередность проезда перекрестков, пересечений проезжих частей или узких участков дороги.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1124744"/>
            <a:ext cx="50027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/>
              <a:t>Знаки приоритета</a:t>
            </a:r>
            <a:endParaRPr lang="ru-RU" sz="4800" b="1" dirty="0"/>
          </a:p>
        </p:txBody>
      </p:sp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 descr="C:\Users\ELENA\Desktop\2-znaki-priorite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501008"/>
            <a:ext cx="2713707" cy="2713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608" y="1124744"/>
            <a:ext cx="8608856" cy="464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184" y="2204864"/>
            <a:ext cx="88558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41" y="1052736"/>
            <a:ext cx="8884432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222" y="1124744"/>
            <a:ext cx="867555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7238"/>
            <a:ext cx="9169652" cy="373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17" y="1052736"/>
            <a:ext cx="898021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18" y="1556792"/>
            <a:ext cx="900356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898561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98" y="2420888"/>
            <a:ext cx="900580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213285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Запрещающие </a:t>
            </a:r>
            <a:r>
              <a:rPr lang="ru-RU" b="1" dirty="0" smtClean="0"/>
              <a:t>знаки вводят или отменяют определенные ограничения движения.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1124744"/>
            <a:ext cx="59747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/>
              <a:t>Запрещающие знаки </a:t>
            </a:r>
            <a:endParaRPr lang="ru-RU" sz="4800" b="1" dirty="0"/>
          </a:p>
        </p:txBody>
      </p:sp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8" name="Picture 2" descr="C:\Users\ELENA\Desktop\3-zapreshaushie-znak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284984"/>
            <a:ext cx="2678807" cy="2678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847770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645" y="1268760"/>
            <a:ext cx="8766129" cy="42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03" y="1124744"/>
            <a:ext cx="898599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2" y="1340769"/>
            <a:ext cx="9107287" cy="419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759" y="1628800"/>
            <a:ext cx="8850480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74" y="1556792"/>
            <a:ext cx="8940248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28" y="1556792"/>
            <a:ext cx="8760742" cy="374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23" y="1484784"/>
            <a:ext cx="888955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304" y="1556792"/>
            <a:ext cx="88996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77" y="1988840"/>
            <a:ext cx="893764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148" y="2276872"/>
            <a:ext cx="85737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699" y="1628800"/>
            <a:ext cx="857677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1" y="1196752"/>
            <a:ext cx="9129249" cy="447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60" y="1556792"/>
            <a:ext cx="9052140" cy="378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18" y="1628800"/>
            <a:ext cx="858736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69516"/>
            <a:ext cx="9144000" cy="371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253" y="1268760"/>
            <a:ext cx="874749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45" y="836712"/>
            <a:ext cx="8928309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975" y="1484784"/>
            <a:ext cx="8392047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72542"/>
            <a:ext cx="9144000" cy="358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216" y="1268760"/>
            <a:ext cx="8631060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248" y="1556792"/>
            <a:ext cx="8726395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089" y="980728"/>
            <a:ext cx="8881819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249" y="1628800"/>
            <a:ext cx="848750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80" y="1052736"/>
            <a:ext cx="9079120" cy="478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" y="1556792"/>
            <a:ext cx="8884074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13" y="476672"/>
            <a:ext cx="900957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48" y="1556792"/>
            <a:ext cx="881990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21" y="1772816"/>
            <a:ext cx="890275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58" y="620688"/>
            <a:ext cx="9041742" cy="568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441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52" y="1196753"/>
            <a:ext cx="9090647" cy="449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76" y="1052736"/>
            <a:ext cx="8722257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74" y="1052736"/>
            <a:ext cx="8859651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89" y="1772816"/>
            <a:ext cx="8919820" cy="33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89" y="1844824"/>
            <a:ext cx="895133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88644"/>
            <a:ext cx="8490660" cy="547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213285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Предписывающие </a:t>
            </a:r>
            <a:r>
              <a:rPr lang="ru-RU" b="1" dirty="0" smtClean="0"/>
              <a:t>знаки устанавливаются в непосредственной близости от места, где вступает в силу предписание и могут повторяться, если компетентные органы считают это необходимым.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1124744"/>
            <a:ext cx="68300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/>
              <a:t>Предписывающие знаки</a:t>
            </a:r>
            <a:endParaRPr lang="ru-RU" sz="4800" b="1" dirty="0"/>
          </a:p>
        </p:txBody>
      </p:sp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 descr="C:\Users\ELENA\Desktop\4-predpisyvaushie-znak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717032"/>
            <a:ext cx="2208584" cy="2208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77" y="1340768"/>
            <a:ext cx="8647043" cy="4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38" y="1412776"/>
            <a:ext cx="8601721" cy="40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779024"/>
            <a:ext cx="8664309" cy="531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55" y="1844824"/>
            <a:ext cx="896944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045900"/>
            <a:ext cx="8568953" cy="472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768" y="908720"/>
            <a:ext cx="8480696" cy="496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04" y="1052736"/>
            <a:ext cx="8675991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33" y="1844824"/>
            <a:ext cx="8570028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96" y="1844824"/>
            <a:ext cx="87456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230" y="1556792"/>
            <a:ext cx="870953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622" y="620688"/>
            <a:ext cx="851875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213285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Знаки </a:t>
            </a:r>
            <a:r>
              <a:rPr lang="ru-RU" b="1" dirty="0" smtClean="0"/>
              <a:t>особых предписаний вводят или отменяют определенные режимы движения.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124744"/>
            <a:ext cx="75866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/>
              <a:t>Знаки особых предписаний</a:t>
            </a:r>
            <a:endParaRPr lang="ru-RU" sz="4800" b="1" dirty="0"/>
          </a:p>
        </p:txBody>
      </p:sp>
      <p:sp>
        <p:nvSpPr>
          <p:cNvPr id="10242" name="AutoShape 2" descr="Предупреждающие зна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 descr="C:\Users\ELENA\Desktop\5-znaki-osobyh-predpisani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645024"/>
            <a:ext cx="2155502" cy="2155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46" y="836712"/>
            <a:ext cx="9036154" cy="524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265" y="2204863"/>
            <a:ext cx="8413861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128</Words>
  <Application>Microsoft Office PowerPoint</Application>
  <PresentationFormat>Экран (4:3)</PresentationFormat>
  <Paragraphs>17</Paragraphs>
  <Slides>251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251</vt:i4>
      </vt:variant>
    </vt:vector>
  </HeadingPairs>
  <TitlesOfParts>
    <vt:vector size="25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Слайд 216</vt:lpstr>
      <vt:lpstr>Слайд 217</vt:lpstr>
      <vt:lpstr>Слайд 218</vt:lpstr>
      <vt:lpstr>Слайд 219</vt:lpstr>
      <vt:lpstr>Слайд 220</vt:lpstr>
      <vt:lpstr>Слайд 221</vt:lpstr>
      <vt:lpstr>Слайд 222</vt:lpstr>
      <vt:lpstr>Слайд 223</vt:lpstr>
      <vt:lpstr>Слайд 224</vt:lpstr>
      <vt:lpstr>Слайд 225</vt:lpstr>
      <vt:lpstr>Слайд 226</vt:lpstr>
      <vt:lpstr>Слайд 227</vt:lpstr>
      <vt:lpstr>Слайд 228</vt:lpstr>
      <vt:lpstr>Слайд 229</vt:lpstr>
      <vt:lpstr>Слайд 230</vt:lpstr>
      <vt:lpstr>Слайд 231</vt:lpstr>
      <vt:lpstr>Слайд 232</vt:lpstr>
      <vt:lpstr>Слайд 233</vt:lpstr>
      <vt:lpstr>Слайд 234</vt:lpstr>
      <vt:lpstr>Слайд 235</vt:lpstr>
      <vt:lpstr>Слайд 236</vt:lpstr>
      <vt:lpstr>Слайд 237</vt:lpstr>
      <vt:lpstr>Слайд 238</vt:lpstr>
      <vt:lpstr>Слайд 239</vt:lpstr>
      <vt:lpstr>Слайд 240</vt:lpstr>
      <vt:lpstr>Слайд 241</vt:lpstr>
      <vt:lpstr>Слайд 242</vt:lpstr>
      <vt:lpstr>Слайд 243</vt:lpstr>
      <vt:lpstr>Слайд 244</vt:lpstr>
      <vt:lpstr>Слайд 245</vt:lpstr>
      <vt:lpstr>Слайд 246</vt:lpstr>
      <vt:lpstr>Слайд 247</vt:lpstr>
      <vt:lpstr>Слайд 248</vt:lpstr>
      <vt:lpstr>Слайд 249</vt:lpstr>
      <vt:lpstr>Слайд 250</vt:lpstr>
      <vt:lpstr>Слайд 251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ELENA</cp:lastModifiedBy>
  <cp:revision>67</cp:revision>
  <dcterms:created xsi:type="dcterms:W3CDTF">2019-11-21T19:15:28Z</dcterms:created>
  <dcterms:modified xsi:type="dcterms:W3CDTF">2019-12-06T16:51:58Z</dcterms:modified>
</cp:coreProperties>
</file>